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288000" cy="10287000"/>
  <p:notesSz cx="18288000" cy="10287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5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14052514" y="1727115"/>
            <a:ext cx="4236085" cy="6586220"/>
          </a:xfrm>
          <a:custGeom>
            <a:avLst/>
            <a:gdLst/>
            <a:ahLst/>
            <a:cxnLst/>
            <a:rect l="l" t="t" r="r" b="b"/>
            <a:pathLst>
              <a:path w="4236084" h="6586220">
                <a:moveTo>
                  <a:pt x="4235485" y="6030194"/>
                </a:moveTo>
                <a:lnTo>
                  <a:pt x="4213158" y="6110169"/>
                </a:lnTo>
                <a:lnTo>
                  <a:pt x="4196580" y="6153249"/>
                </a:lnTo>
                <a:lnTo>
                  <a:pt x="4177330" y="6194924"/>
                </a:lnTo>
                <a:lnTo>
                  <a:pt x="4155514" y="6235088"/>
                </a:lnTo>
                <a:lnTo>
                  <a:pt x="4131236" y="6273636"/>
                </a:lnTo>
                <a:lnTo>
                  <a:pt x="4104604" y="6310461"/>
                </a:lnTo>
                <a:lnTo>
                  <a:pt x="4075722" y="6345459"/>
                </a:lnTo>
                <a:lnTo>
                  <a:pt x="4044695" y="6378524"/>
                </a:lnTo>
                <a:lnTo>
                  <a:pt x="4011630" y="6409551"/>
                </a:lnTo>
                <a:lnTo>
                  <a:pt x="3976632" y="6438433"/>
                </a:lnTo>
                <a:lnTo>
                  <a:pt x="3939807" y="6465065"/>
                </a:lnTo>
                <a:lnTo>
                  <a:pt x="3901259" y="6489342"/>
                </a:lnTo>
                <a:lnTo>
                  <a:pt x="3861095" y="6511159"/>
                </a:lnTo>
                <a:lnTo>
                  <a:pt x="3819421" y="6530409"/>
                </a:lnTo>
                <a:lnTo>
                  <a:pt x="3776340" y="6546987"/>
                </a:lnTo>
                <a:lnTo>
                  <a:pt x="3731960" y="6560787"/>
                </a:lnTo>
                <a:lnTo>
                  <a:pt x="3686386" y="6571705"/>
                </a:lnTo>
                <a:lnTo>
                  <a:pt x="3639724" y="6579634"/>
                </a:lnTo>
                <a:lnTo>
                  <a:pt x="3592078" y="6584468"/>
                </a:lnTo>
                <a:lnTo>
                  <a:pt x="3543554" y="6586103"/>
                </a:lnTo>
                <a:lnTo>
                  <a:pt x="35" y="6586103"/>
                </a:lnTo>
                <a:lnTo>
                  <a:pt x="35" y="708720"/>
                </a:lnTo>
                <a:lnTo>
                  <a:pt x="1671" y="660197"/>
                </a:lnTo>
                <a:lnTo>
                  <a:pt x="6505" y="612551"/>
                </a:lnTo>
                <a:lnTo>
                  <a:pt x="14434" y="565888"/>
                </a:lnTo>
                <a:lnTo>
                  <a:pt x="25352" y="520314"/>
                </a:lnTo>
                <a:lnTo>
                  <a:pt x="39152" y="475934"/>
                </a:lnTo>
                <a:lnTo>
                  <a:pt x="55730" y="432854"/>
                </a:lnTo>
                <a:lnTo>
                  <a:pt x="74980" y="391179"/>
                </a:lnTo>
                <a:lnTo>
                  <a:pt x="96797" y="351015"/>
                </a:lnTo>
                <a:lnTo>
                  <a:pt x="121074" y="312468"/>
                </a:lnTo>
                <a:lnTo>
                  <a:pt x="147706" y="275642"/>
                </a:lnTo>
                <a:lnTo>
                  <a:pt x="176588" y="240644"/>
                </a:lnTo>
                <a:lnTo>
                  <a:pt x="207615" y="207579"/>
                </a:lnTo>
                <a:lnTo>
                  <a:pt x="240680" y="176553"/>
                </a:lnTo>
                <a:lnTo>
                  <a:pt x="275678" y="147670"/>
                </a:lnTo>
                <a:lnTo>
                  <a:pt x="312504" y="121038"/>
                </a:lnTo>
                <a:lnTo>
                  <a:pt x="351051" y="96761"/>
                </a:lnTo>
                <a:lnTo>
                  <a:pt x="391215" y="74944"/>
                </a:lnTo>
                <a:lnTo>
                  <a:pt x="432890" y="55694"/>
                </a:lnTo>
                <a:lnTo>
                  <a:pt x="475970" y="39116"/>
                </a:lnTo>
                <a:lnTo>
                  <a:pt x="520350" y="25316"/>
                </a:lnTo>
                <a:lnTo>
                  <a:pt x="565924" y="14398"/>
                </a:lnTo>
                <a:lnTo>
                  <a:pt x="612586" y="6469"/>
                </a:lnTo>
                <a:lnTo>
                  <a:pt x="660232" y="1635"/>
                </a:lnTo>
                <a:lnTo>
                  <a:pt x="708755" y="0"/>
                </a:lnTo>
              </a:path>
            </a:pathLst>
          </a:custGeom>
          <a:ln w="9524">
            <a:solidFill>
              <a:srgbClr val="ECEC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11A5AA4E-4967-7961-9103-790AD61F02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"/>
            <a:ext cx="2067306" cy="1477108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542B39F1-D8B1-55C3-06FB-8F8FBF84E3AA}"/>
              </a:ext>
            </a:extLst>
          </p:cNvPr>
          <p:cNvSpPr txBox="1"/>
          <p:nvPr/>
        </p:nvSpPr>
        <p:spPr>
          <a:xfrm>
            <a:off x="16771793" y="339689"/>
            <a:ext cx="1363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err="1">
                <a:solidFill>
                  <a:schemeClr val="accent5">
                    <a:lumMod val="75000"/>
                  </a:schemeClr>
                </a:solidFill>
              </a:rPr>
              <a:t>Nº</a:t>
            </a:r>
            <a:r>
              <a:rPr lang="es-AR" sz="2000" b="1" dirty="0">
                <a:solidFill>
                  <a:schemeClr val="accent5">
                    <a:lumMod val="75000"/>
                  </a:schemeClr>
                </a:solidFill>
              </a:rPr>
              <a:t> Poster:</a:t>
            </a:r>
            <a:r>
              <a:rPr lang="es-AR" b="1" dirty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E-poster. Nº 6625 “Intervención fonoaudiológica en pacientes adultos internados con alteración del habla y del lenguaje: nuestra casuística”</dc:title>
  <dc:creator>Maria Claudia</dc:creator>
  <cp:lastModifiedBy>Maria Claudia</cp:lastModifiedBy>
  <cp:revision>4</cp:revision>
  <dcterms:created xsi:type="dcterms:W3CDTF">2023-05-18T13:33:20Z</dcterms:created>
  <dcterms:modified xsi:type="dcterms:W3CDTF">2023-05-18T14:41:05Z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